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506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B76BD0-AA59-4054-958F-AD79AEBD6131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73501-FE2B-4923-B0F4-01E95A1678C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87D15A-C4A9-4190-98EA-F0FEA41DBB75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AFF39B-4CD6-4C2A-B61E-53F33705926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4A4A-A74A-4A98-AC0F-831B75D7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4233-9DAE-47AF-A94C-5D3B8C111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CD5F-E379-4848-8934-3C074158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64D1-AAA5-4370-868B-4C5CC9F1D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51C8-DCA2-4EA9-83AC-25F773F37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E21A-5854-4790-A6D0-D7F6FCD7A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3AFA-5D04-4942-8F0F-F7B73B2C5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2006CB3-F7D9-4BF8-965B-05CB54C66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DFB58-5AAB-49AD-AC32-C72FAF908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2" descr="C:\Documents and Settings\Darbuotojas\Desktop\New Folder\doc.0003-page-001.jpg"/>
          <p:cNvPicPr>
            <a:picLocks noChangeAspect="1" noChangeArrowheads="1"/>
          </p:cNvPicPr>
          <p:nvPr/>
        </p:nvPicPr>
        <p:blipFill>
          <a:blip r:embed="rId2" cstate="print"/>
          <a:srcRect l="18033" t="31284" r="14754" b="16579"/>
          <a:stretch>
            <a:fillRect/>
          </a:stretch>
        </p:blipFill>
        <p:spPr bwMode="auto">
          <a:xfrm>
            <a:off x="503238" y="3332163"/>
            <a:ext cx="19812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0,1923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d200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9366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1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089025" y="4008438"/>
            <a:ext cx="179388" cy="900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68413" y="4818063"/>
            <a:ext cx="404812" cy="90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89025" y="3917950"/>
            <a:ext cx="404813" cy="90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93838" y="3917950"/>
            <a:ext cx="179387" cy="9001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2" name="Picture 43"/>
          <p:cNvPicPr>
            <a:picLocks noChangeAspect="1" noChangeArrowheads="1"/>
          </p:cNvPicPr>
          <p:nvPr/>
        </p:nvPicPr>
        <p:blipFill>
          <a:blip r:embed="rId4" cstate="print"/>
          <a:srcRect l="2240" t="12708" r="58986" b="9903"/>
          <a:stretch>
            <a:fillRect/>
          </a:stretch>
        </p:blipFill>
        <p:spPr bwMode="auto">
          <a:xfrm>
            <a:off x="3203575" y="3332163"/>
            <a:ext cx="3044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flipH="1" flipV="1">
            <a:off x="4059238" y="4548188"/>
            <a:ext cx="90487" cy="26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59238" y="4503738"/>
            <a:ext cx="13493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49725" y="4773613"/>
            <a:ext cx="134938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4175" y="4503738"/>
            <a:ext cx="90488" cy="26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79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138</cp:revision>
  <dcterms:created xsi:type="dcterms:W3CDTF">2006-08-16T00:00:00Z</dcterms:created>
  <dcterms:modified xsi:type="dcterms:W3CDTF">2015-06-15T08:27:35Z</dcterms:modified>
</cp:coreProperties>
</file>